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63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2F1-D3C8-4C62-BF73-B803946FE1BC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E70A-8D3B-4C52-9191-A3B095BE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61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2F1-D3C8-4C62-BF73-B803946FE1BC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E70A-8D3B-4C52-9191-A3B095BE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8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2F1-D3C8-4C62-BF73-B803946FE1BC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E70A-8D3B-4C52-9191-A3B095BE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7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2F1-D3C8-4C62-BF73-B803946FE1BC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E70A-8D3B-4C52-9191-A3B095BE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25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2F1-D3C8-4C62-BF73-B803946FE1BC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E70A-8D3B-4C52-9191-A3B095BE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9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2F1-D3C8-4C62-BF73-B803946FE1BC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E70A-8D3B-4C52-9191-A3B095BE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0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2F1-D3C8-4C62-BF73-B803946FE1BC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E70A-8D3B-4C52-9191-A3B095BE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6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2F1-D3C8-4C62-BF73-B803946FE1BC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E70A-8D3B-4C52-9191-A3B095BE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8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2F1-D3C8-4C62-BF73-B803946FE1BC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E70A-8D3B-4C52-9191-A3B095BE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6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2F1-D3C8-4C62-BF73-B803946FE1BC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E70A-8D3B-4C52-9191-A3B095BE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6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2F1-D3C8-4C62-BF73-B803946FE1BC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E70A-8D3B-4C52-9191-A3B095BE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6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02F1-D3C8-4C62-BF73-B803946FE1BC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6E70A-8D3B-4C52-9191-A3B095BE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4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DLA Week #4</a:t>
            </a:r>
            <a:br>
              <a:rPr lang="en-US" dirty="0" smtClean="0"/>
            </a:br>
            <a:r>
              <a:rPr lang="en-US" dirty="0" smtClean="0"/>
              <a:t>October </a:t>
            </a:r>
            <a:r>
              <a:rPr lang="en-US" dirty="0" smtClean="0"/>
              <a:t>9 </a:t>
            </a:r>
            <a:r>
              <a:rPr lang="en-US" dirty="0" smtClean="0"/>
              <a:t>and October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Grade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501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r>
              <a:rPr lang="en-US" smtClean="0"/>
              <a:t>, October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(#7) a.  </a:t>
            </a:r>
            <a:r>
              <a:rPr lang="en-US" dirty="0" err="1" smtClean="0"/>
              <a:t>alice</a:t>
            </a:r>
            <a:r>
              <a:rPr lang="en-US" dirty="0" smtClean="0"/>
              <a:t> has never wrote no novels and she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        don’t think she never will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	b.  that is the most coldest milk of the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     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229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Thursday, October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(#8)  a.  </a:t>
            </a:r>
            <a:r>
              <a:rPr lang="en-US" smtClean="0"/>
              <a:t>alice</a:t>
            </a:r>
            <a:r>
              <a:rPr lang="en-US" dirty="0" smtClean="0"/>
              <a:t> walker who was the most young of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         8 children is born in Eatonton Georgia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	b.  walker’s novel the color purple was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           won the </a:t>
            </a:r>
            <a:r>
              <a:rPr lang="en-US" dirty="0" err="1" smtClean="0"/>
              <a:t>pulitzer</a:t>
            </a:r>
            <a:r>
              <a:rPr lang="en-US" dirty="0" smtClean="0"/>
              <a:t> prize in Fiction in 1983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58254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54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DLA Week #4 October 9 and October 10</vt:lpstr>
      <vt:lpstr>Wednesday, October 9</vt:lpstr>
      <vt:lpstr>Thursday, October 10</vt:lpstr>
    </vt:vector>
  </TitlesOfParts>
  <Company>Chico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DLA Week #4 October 8 and October 10</dc:title>
  <dc:creator>Jenn Flory</dc:creator>
  <cp:lastModifiedBy>Jenn Flory</cp:lastModifiedBy>
  <cp:revision>2</cp:revision>
  <dcterms:created xsi:type="dcterms:W3CDTF">2013-10-07T17:02:23Z</dcterms:created>
  <dcterms:modified xsi:type="dcterms:W3CDTF">2013-10-09T19:51:51Z</dcterms:modified>
</cp:coreProperties>
</file>